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"/>
  </p:notesMasterIdLst>
  <p:sldIdLst>
    <p:sldId id="256" r:id="rId2"/>
    <p:sldId id="257" r:id="rId3"/>
    <p:sldId id="259" r:id="rId4"/>
    <p:sldId id="262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55" autoAdjust="0"/>
  </p:normalViewPr>
  <p:slideViewPr>
    <p:cSldViewPr>
      <p:cViewPr varScale="1">
        <p:scale>
          <a:sx n="102" d="100"/>
          <a:sy n="102" d="100"/>
        </p:scale>
        <p:origin x="-1320" y="-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FB63-5C83-415E-954A-ACCD9DEF6BEC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0E23F-652D-4059-B774-A5A336C79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74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</a:p>
          <a:p>
            <a:r>
              <a:rPr lang="en-US" dirty="0" smtClean="0"/>
              <a:t>My name</a:t>
            </a:r>
          </a:p>
          <a:p>
            <a:r>
              <a:rPr lang="en-US" dirty="0" smtClean="0"/>
              <a:t>Came from</a:t>
            </a:r>
          </a:p>
          <a:p>
            <a:r>
              <a:rPr lang="en-US" dirty="0" smtClean="0"/>
              <a:t>Invite</a:t>
            </a:r>
            <a:r>
              <a:rPr lang="en-US" baseline="0" dirty="0" smtClean="0"/>
              <a:t> - poster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0E23F-652D-4059-B774-A5A336C79C1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3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devices, different languages</a:t>
            </a:r>
          </a:p>
          <a:p>
            <a:r>
              <a:rPr lang="en-US" dirty="0" smtClean="0"/>
              <a:t>Implement</a:t>
            </a:r>
            <a:r>
              <a:rPr lang="en-US" baseline="0" dirty="0" smtClean="0"/>
              <a:t> same things multiple times</a:t>
            </a:r>
          </a:p>
          <a:p>
            <a:r>
              <a:rPr lang="en-US" dirty="0" smtClean="0"/>
              <a:t>Implement</a:t>
            </a:r>
            <a:r>
              <a:rPr lang="en-US" baseline="0" dirty="0" smtClean="0"/>
              <a:t> once, use many times</a:t>
            </a:r>
          </a:p>
          <a:p>
            <a:r>
              <a:rPr lang="en-US" baseline="0" dirty="0" smtClean="0"/>
              <a:t>Time consuming, expensive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0E23F-652D-4059-B774-A5A336C79C1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56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0E23F-652D-4059-B774-A5A336C79C1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9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directly source code in PARTICULAR</a:t>
            </a:r>
            <a:r>
              <a:rPr lang="en-US" baseline="0" dirty="0" smtClean="0"/>
              <a:t> LANGUAGE BUT A META LANGUAGE WHICH IS AN ABSTRACTION OF VARIETY OF PROGRAMMING LANGUAGES</a:t>
            </a:r>
            <a:endParaRPr lang="en-US" dirty="0" smtClean="0"/>
          </a:p>
          <a:p>
            <a:r>
              <a:rPr lang="en-US" dirty="0" smtClean="0"/>
              <a:t>New</a:t>
            </a:r>
            <a:r>
              <a:rPr lang="en-US" baseline="0" dirty="0" smtClean="0"/>
              <a:t> META language</a:t>
            </a:r>
          </a:p>
          <a:p>
            <a:r>
              <a:rPr lang="en-US" baseline="0" dirty="0" err="1" smtClean="0"/>
              <a:t>WeavING</a:t>
            </a:r>
            <a:r>
              <a:rPr lang="en-US" baseline="0" dirty="0" smtClean="0"/>
              <a:t> on meta level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0E23F-652D-4059-B774-A5A336C79C1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9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Prototype to verify our APPROACH </a:t>
            </a:r>
            <a:r>
              <a:rPr lang="en-US" baseline="0" dirty="0" smtClean="0"/>
              <a:t>is applicable</a:t>
            </a:r>
          </a:p>
          <a:p>
            <a:r>
              <a:rPr lang="en-US" baseline="0" dirty="0" smtClean="0"/>
              <a:t>I INVITE YOU TO CHECK OUT OUR WEBISTE AND TRY OUR TOOLS</a:t>
            </a:r>
          </a:p>
          <a:p>
            <a:r>
              <a:rPr lang="en-US" baseline="0" dirty="0" smtClean="0"/>
              <a:t>Want to know more, you can find me over there</a:t>
            </a:r>
          </a:p>
          <a:p>
            <a:endParaRPr lang="en-US" baseline="0" dirty="0" smtClean="0"/>
          </a:p>
          <a:p>
            <a:r>
              <a:rPr lang="cs-CZ" dirty="0" smtClean="0"/>
              <a:t>POZNAMKY:</a:t>
            </a:r>
            <a:r>
              <a:rPr lang="cs-CZ" baseline="0" dirty="0" smtClean="0"/>
              <a:t> 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NEMUZEME TOMU RIKAT THEORY, PROTOZE VE VEDE JE THEORY: </a:t>
            </a:r>
            <a:r>
              <a:rPr lang="hu-HU" baseline="0" dirty="0" smtClean="0"/>
              <a:t>http://cs.wikipedia.org/wiki/Teorie ... cili je to neco vic nez </a:t>
            </a:r>
            <a:r>
              <a:rPr lang="hu-HU" baseline="0" smtClean="0"/>
              <a:t>mame my</a:t>
            </a:r>
            <a:endParaRPr lang="hu-HU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0E23F-652D-4059-B774-A5A336C79C1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1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368E09-3F48-4805-BBA0-B3B1CF5FA9BB}" type="datetimeFigureOut">
              <a:rPr lang="cs-CZ" smtClean="0"/>
              <a:t>16. 1. 2013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2B78CD-52B4-4C80-A515-B0E6F23EE1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D:\zcu\phd\konference\2012-Spindl\heterogenni-rpostredi.vs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file:///D:\zcu\phd\konference\2012-Spindl\aop-slidy%20SOFSEM.vs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file:///D:\zcu\phd\konference\2012-Spindl\MetaWeavingApproach_all%20-%20slidy%20SOFSEM.vs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file:///D:\zcu\phd\konference\2012-Spindl\xweaver_novy%20-%20slidy%20SOFSEM.vs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Language-Independent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Aspect Oriented Programming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241752"/>
            <a:ext cx="8077200" cy="1499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Jan Tichava – presenting author </a:t>
            </a:r>
            <a:r>
              <a:rPr lang="en-US" dirty="0"/>
              <a:t>(</a:t>
            </a:r>
            <a:r>
              <a:rPr lang="cs-CZ" dirty="0" err="1"/>
              <a:t>jan</a:t>
            </a:r>
            <a:r>
              <a:rPr lang="en-US" dirty="0"/>
              <a:t>@tichava.cz)</a:t>
            </a:r>
            <a:endParaRPr lang="en-US" dirty="0" smtClean="0"/>
          </a:p>
          <a:p>
            <a:r>
              <a:rPr lang="cs-CZ" dirty="0"/>
              <a:t>Ondřej Rohlík (rohlik@kiv.zcu.cz), Jan Pikl (janpikl@students.zcu.cz)</a:t>
            </a:r>
            <a:endParaRPr lang="en-US" dirty="0"/>
          </a:p>
          <a:p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University of </a:t>
            </a:r>
            <a:r>
              <a:rPr lang="en-US" dirty="0"/>
              <a:t>West </a:t>
            </a:r>
            <a:r>
              <a:rPr lang="en-US" dirty="0" smtClean="0"/>
              <a:t>Bohemia, Czech Republic</a:t>
            </a:r>
          </a:p>
          <a:p>
            <a:r>
              <a:rPr lang="en-US" dirty="0" smtClean="0"/>
              <a:t>January 2013</a:t>
            </a:r>
          </a:p>
        </p:txBody>
      </p:sp>
    </p:spTree>
    <p:extLst>
      <p:ext uri="{BB962C8B-B14F-4D97-AF65-F5344CB8AC3E}">
        <p14:creationId xmlns:p14="http://schemas.microsoft.com/office/powerpoint/2010/main" val="1469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5609"/>
          </a:xfrm>
        </p:spPr>
        <p:txBody>
          <a:bodyPr/>
          <a:lstStyle/>
          <a:p>
            <a:r>
              <a:rPr lang="en-US" dirty="0" smtClean="0"/>
              <a:t>Reusable and portable aspects</a:t>
            </a:r>
          </a:p>
          <a:p>
            <a:pPr lvl="1"/>
            <a:r>
              <a:rPr lang="en-US" dirty="0" smtClean="0"/>
              <a:t>Heterogeneous environment</a:t>
            </a:r>
          </a:p>
          <a:p>
            <a:pPr lvl="1"/>
            <a:r>
              <a:rPr lang="en-US" dirty="0" smtClean="0"/>
              <a:t>Share source code across different languages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AOP incorporated</a:t>
            </a:r>
            <a:br>
              <a:rPr lang="en-US" dirty="0" smtClean="0"/>
            </a:br>
            <a:r>
              <a:rPr lang="en-US" dirty="0" smtClean="0"/>
              <a:t>into</a:t>
            </a:r>
            <a:r>
              <a:rPr lang="en-US" dirty="0"/>
              <a:t> </a:t>
            </a:r>
            <a:r>
              <a:rPr lang="en-US" dirty="0" smtClean="0"/>
              <a:t>model-driven</a:t>
            </a:r>
            <a:br>
              <a:rPr lang="en-US" dirty="0" smtClean="0"/>
            </a:br>
            <a:r>
              <a:rPr lang="en-US" dirty="0" smtClean="0"/>
              <a:t>development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443124"/>
              </p:ext>
            </p:extLst>
          </p:nvPr>
        </p:nvGraphicFramePr>
        <p:xfrm>
          <a:off x="4565650" y="3460750"/>
          <a:ext cx="4102100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Visio" r:id="rId4" imgW="3227781" imgH="2449757" progId="Visio.Drawing.11">
                  <p:link updateAutomatic="1"/>
                </p:oleObj>
              </mc:Choice>
              <mc:Fallback>
                <p:oleObj name="Visio" r:id="rId4" imgW="3227781" imgH="2449757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65650" y="3460750"/>
                        <a:ext cx="4102100" cy="311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51520" y="6476999"/>
            <a:ext cx="8640960" cy="274320"/>
          </a:xfrm>
        </p:spPr>
        <p:txBody>
          <a:bodyPr/>
          <a:lstStyle/>
          <a:p>
            <a:pPr>
              <a:tabLst>
                <a:tab pos="8523288" algn="r"/>
              </a:tabLst>
            </a:pPr>
            <a:r>
              <a:rPr lang="cs-CZ" dirty="0" smtClean="0"/>
              <a:t>Jan Tichava</a:t>
            </a:r>
            <a:r>
              <a:rPr lang="en-US" dirty="0" smtClean="0"/>
              <a:t>, jan@tichava.cz</a:t>
            </a:r>
            <a:r>
              <a:rPr lang="en-US" dirty="0"/>
              <a:t>	</a:t>
            </a:r>
            <a:r>
              <a:rPr lang="cs-CZ" dirty="0" smtClean="0"/>
              <a:t>http://clexw.blogspot.cz/</a:t>
            </a:r>
            <a:r>
              <a:rPr lang="en-US" dirty="0"/>
              <a:t>, http://clexw.sourceforge.net/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2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AOP: Classical Example </a:t>
            </a:r>
            <a:endParaRPr lang="en-US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51520" y="6476999"/>
            <a:ext cx="8640960" cy="274320"/>
          </a:xfrm>
        </p:spPr>
        <p:txBody>
          <a:bodyPr/>
          <a:lstStyle/>
          <a:p>
            <a:pPr>
              <a:tabLst>
                <a:tab pos="8523288" algn="r"/>
              </a:tabLst>
            </a:pPr>
            <a:r>
              <a:rPr lang="cs-CZ" dirty="0" smtClean="0"/>
              <a:t>Jan Tichava</a:t>
            </a:r>
            <a:r>
              <a:rPr lang="en-US" dirty="0" smtClean="0"/>
              <a:t>, </a:t>
            </a:r>
            <a:r>
              <a:rPr lang="en-US" dirty="0"/>
              <a:t>jan@tichava.cz 	</a:t>
            </a:r>
            <a:r>
              <a:rPr lang="cs-CZ" dirty="0" smtClean="0"/>
              <a:t>http://clexw.blogspot.cz/</a:t>
            </a:r>
            <a:r>
              <a:rPr lang="en-US" dirty="0"/>
              <a:t>, http://clexw.sourceforge.net/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450581"/>
              </p:ext>
            </p:extLst>
          </p:nvPr>
        </p:nvGraphicFramePr>
        <p:xfrm>
          <a:off x="290513" y="1989138"/>
          <a:ext cx="8593137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Visio" r:id="rId4" imgW="2821020" imgH="1275874" progId="Visio.Drawing.11">
                  <p:link updateAutomatic="1"/>
                </p:oleObj>
              </mc:Choice>
              <mc:Fallback>
                <p:oleObj name="Visio" r:id="rId4" imgW="2821020" imgH="1275874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513" y="1989138"/>
                        <a:ext cx="8593137" cy="388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0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5609"/>
          </a:xfrm>
        </p:spPr>
        <p:txBody>
          <a:bodyPr/>
          <a:lstStyle/>
          <a:p>
            <a:r>
              <a:rPr lang="en-US" dirty="0" smtClean="0"/>
              <a:t>New language for aspects definition</a:t>
            </a:r>
          </a:p>
          <a:p>
            <a:r>
              <a:rPr lang="en-US" dirty="0" smtClean="0"/>
              <a:t>Source code model used</a:t>
            </a:r>
          </a:p>
          <a:p>
            <a:r>
              <a:rPr lang="en-US" dirty="0" smtClean="0"/>
              <a:t>Meta-level weaver</a:t>
            </a:r>
            <a:endParaRPr lang="en-US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368017"/>
              </p:ext>
            </p:extLst>
          </p:nvPr>
        </p:nvGraphicFramePr>
        <p:xfrm>
          <a:off x="395536" y="3356992"/>
          <a:ext cx="8400692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Visio" r:id="rId4" imgW="4430527" imgH="1681879" progId="Visio.Drawing.11">
                  <p:link updateAutomatic="1"/>
                </p:oleObj>
              </mc:Choice>
              <mc:Fallback>
                <p:oleObj name="Visio" r:id="rId4" imgW="4430527" imgH="1681879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3356992"/>
                        <a:ext cx="8400692" cy="318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51520" y="6476999"/>
            <a:ext cx="8640960" cy="274320"/>
          </a:xfrm>
        </p:spPr>
        <p:txBody>
          <a:bodyPr/>
          <a:lstStyle/>
          <a:p>
            <a:pPr>
              <a:tabLst>
                <a:tab pos="8523288" algn="r"/>
              </a:tabLst>
            </a:pPr>
            <a:r>
              <a:rPr lang="cs-CZ" dirty="0" smtClean="0"/>
              <a:t>Jan Tichava</a:t>
            </a:r>
            <a:r>
              <a:rPr lang="en-US" dirty="0" smtClean="0"/>
              <a:t>, </a:t>
            </a:r>
            <a:r>
              <a:rPr lang="en-US" dirty="0"/>
              <a:t>jan@tichava.cz 	</a:t>
            </a:r>
            <a:r>
              <a:rPr lang="cs-CZ" dirty="0" smtClean="0"/>
              <a:t>http://clexw.blogspot.cz/</a:t>
            </a:r>
            <a:r>
              <a:rPr lang="en-US" dirty="0"/>
              <a:t>, http://clexw.sourceforge.net/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6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961256"/>
              </p:ext>
            </p:extLst>
          </p:nvPr>
        </p:nvGraphicFramePr>
        <p:xfrm>
          <a:off x="238125" y="1716088"/>
          <a:ext cx="8739188" cy="378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Visio" r:id="rId4" imgW="5665423" imgH="2454170" progId="Visio.Drawing.11">
                  <p:link updateAutomatic="1"/>
                </p:oleObj>
              </mc:Choice>
              <mc:Fallback>
                <p:oleObj name="Visio" r:id="rId4" imgW="5665423" imgH="245417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125" y="1716088"/>
                        <a:ext cx="8739188" cy="378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51520" y="6476999"/>
            <a:ext cx="8640960" cy="274320"/>
          </a:xfrm>
        </p:spPr>
        <p:txBody>
          <a:bodyPr/>
          <a:lstStyle/>
          <a:p>
            <a:pPr>
              <a:tabLst>
                <a:tab pos="8523288" algn="r"/>
              </a:tabLst>
            </a:pPr>
            <a:r>
              <a:rPr lang="cs-CZ" dirty="0" smtClean="0"/>
              <a:t>Jan Tichava</a:t>
            </a:r>
            <a:r>
              <a:rPr lang="en-US" dirty="0"/>
              <a:t>, jan@tichava.cz 	</a:t>
            </a:r>
            <a:r>
              <a:rPr lang="cs-CZ" dirty="0" smtClean="0"/>
              <a:t>http://clexw.blogspot.cz/</a:t>
            </a:r>
            <a:r>
              <a:rPr lang="en-US" dirty="0"/>
              <a:t>, http://clexw.sourceforge.net/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593011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This work was supported by the Czech Science Foundation under the grant number P103/11/1489 “Methods of development and verification of component-based applications using natural language specifications</a:t>
            </a:r>
            <a:r>
              <a:rPr lang="en-US" sz="1400" dirty="0" smtClean="0"/>
              <a:t>”.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599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1683</TotalTime>
  <Words>227</Words>
  <Application>Microsoft Office PowerPoint</Application>
  <PresentationFormat>Předvádění na obrazovce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4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Modul</vt:lpstr>
      <vt:lpstr>D:\zcu\phd\konference\2012-Spindl\heterogenni-rpostredi.vsd</vt:lpstr>
      <vt:lpstr>D:\zcu\phd\konference\2012-Spindl\aop-slidy SOFSEM.vsd</vt:lpstr>
      <vt:lpstr>D:\zcu\phd\konference\2012-Spindl\MetaWeavingApproach_all - slidy SOFSEM.vsd</vt:lpstr>
      <vt:lpstr>D:\zcu\phd\konference\2012-Spindl\xweaver_novy - slidy SOFSEM.vsd</vt:lpstr>
      <vt:lpstr>Language-Independent Aspect Oriented Programming</vt:lpstr>
      <vt:lpstr>Motivation</vt:lpstr>
      <vt:lpstr>AOP: Classical Example </vt:lpstr>
      <vt:lpstr>Approach</vt:lpstr>
      <vt:lpstr>Prototype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Language-Independent Aspect Oriented Programming</dc:title>
  <dc:creator>Jan Tichava</dc:creator>
  <cp:lastModifiedBy>Jan Tichava</cp:lastModifiedBy>
  <cp:revision>58</cp:revision>
  <dcterms:created xsi:type="dcterms:W3CDTF">2012-12-12T22:17:59Z</dcterms:created>
  <dcterms:modified xsi:type="dcterms:W3CDTF">2013-01-16T00:40:19Z</dcterms:modified>
</cp:coreProperties>
</file>