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BF2CCC-F2E5-4421-A463-E26366F4AB25}" type="datetimeFigureOut">
              <a:rPr lang="cs-CZ" smtClean="0"/>
              <a:t>25.1.2013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8C2953-563E-476F-9E28-F7D225DB68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Jakub Balada</a:t>
            </a:r>
            <a:endParaRPr lang="en-US" dirty="0" smtClean="0"/>
          </a:p>
          <a:p>
            <a:endParaRPr lang="cs-CZ" dirty="0"/>
          </a:p>
          <a:p>
            <a:r>
              <a:rPr lang="en-US" dirty="0"/>
              <a:t> Department of Information Technologies, </a:t>
            </a:r>
            <a:endParaRPr lang="en-US" dirty="0" smtClean="0"/>
          </a:p>
          <a:p>
            <a:r>
              <a:rPr lang="en-US" dirty="0" smtClean="0"/>
              <a:t>Prague </a:t>
            </a:r>
            <a:r>
              <a:rPr lang="en-US" dirty="0"/>
              <a:t>University of Economics 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39801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Scrum adoption for information system development within complex environments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77144"/>
          </a:xfrm>
        </p:spPr>
        <p:txBody>
          <a:bodyPr/>
          <a:lstStyle/>
          <a:p>
            <a:r>
              <a:rPr lang="en-US" dirty="0" smtClean="0"/>
              <a:t>Describe </a:t>
            </a:r>
            <a:r>
              <a:rPr lang="en-US" dirty="0" smtClean="0"/>
              <a:t>benefits of the agile methodology Scrum in comparison with rigorous methodologies in the development of complex information systems. </a:t>
            </a:r>
            <a:endParaRPr lang="cs-C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70892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its achievement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4005064"/>
            <a:ext cx="7772400" cy="18722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/>
              <a:t>Critical analysis of </a:t>
            </a:r>
            <a:r>
              <a:rPr lang="en-US" sz="2600" dirty="0" smtClean="0"/>
              <a:t>common limitations </a:t>
            </a:r>
            <a:r>
              <a:rPr lang="en-US" sz="2600" dirty="0"/>
              <a:t>of agile adoption at the implementation of </a:t>
            </a:r>
            <a:r>
              <a:rPr lang="en-US" sz="2600" dirty="0" smtClean="0"/>
              <a:t>large </a:t>
            </a:r>
            <a:r>
              <a:rPr lang="en-US" sz="2600" dirty="0"/>
              <a:t>systems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/>
              <a:t>The case study of the Scrum </a:t>
            </a:r>
            <a:r>
              <a:rPr lang="en-US" sz="2600" dirty="0" smtClean="0"/>
              <a:t>methodology </a:t>
            </a:r>
            <a:r>
              <a:rPr lang="en-US" sz="2600" dirty="0"/>
              <a:t>adoption during the development of a complex information system 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introduction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Identity and </a:t>
            </a:r>
            <a:r>
              <a:rPr lang="en-US" dirty="0" smtClean="0"/>
              <a:t>Access </a:t>
            </a:r>
            <a:r>
              <a:rPr lang="en-US" dirty="0" smtClean="0"/>
              <a:t>Management implementation for the </a:t>
            </a:r>
            <a:r>
              <a:rPr lang="en-US" dirty="0" err="1" smtClean="0"/>
              <a:t>Telefónica</a:t>
            </a:r>
            <a:r>
              <a:rPr lang="en-US" dirty="0" smtClean="0"/>
              <a:t> O2 Czech </a:t>
            </a:r>
            <a:r>
              <a:rPr lang="en-US" dirty="0" smtClean="0"/>
              <a:t>Republic</a:t>
            </a:r>
          </a:p>
          <a:p>
            <a:r>
              <a:rPr lang="en-US" dirty="0" smtClean="0"/>
              <a:t>Complete management of: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smtClean="0"/>
              <a:t>18.000 employees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. 260.000 </a:t>
            </a:r>
            <a:r>
              <a:rPr lang="en-US" dirty="0" smtClean="0"/>
              <a:t>accounts </a:t>
            </a:r>
            <a:endParaRPr lang="en-US" dirty="0" smtClean="0"/>
          </a:p>
          <a:p>
            <a:pPr lvl="1"/>
            <a:r>
              <a:rPr lang="en-US" dirty="0" smtClean="0"/>
              <a:t>c.12.500 </a:t>
            </a:r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900 servers, 200 </a:t>
            </a:r>
            <a:r>
              <a:rPr lang="en-US" dirty="0" smtClean="0"/>
              <a:t>databases and 200 </a:t>
            </a:r>
            <a:r>
              <a:rPr lang="en-US" dirty="0" smtClean="0"/>
              <a:t>applications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First project phase managed by standard methodology</a:t>
            </a:r>
          </a:p>
          <a:p>
            <a:r>
              <a:rPr lang="en-US" dirty="0" smtClean="0"/>
              <a:t>Scrum adoption during second project phase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584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phases by defined metrics</a:t>
            </a:r>
            <a:endParaRPr lang="cs-CZ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899592" y="2492896"/>
          <a:ext cx="77724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Metric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Phase delay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/ 12 x 100 = 58.3 %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 / 4 x 100 = 6.25 %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Possibility to change requirements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/ 19 x 100 = 15.79 %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 / 4.25 x 100 = 56.47 %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deployable releases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/ 19 = 0.16 per month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/ 4.25 = 0.94 per month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Customer visibility into project state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/ 19 = 0.26 per month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/ 4.25 = 0.94 per month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is characterized by limitations </a:t>
            </a:r>
            <a:r>
              <a:rPr lang="en-US" dirty="0" smtClean="0"/>
              <a:t>which </a:t>
            </a:r>
            <a:r>
              <a:rPr lang="en-US" dirty="0" smtClean="0"/>
              <a:t>should avoid Scrum </a:t>
            </a:r>
            <a:r>
              <a:rPr lang="en-US" dirty="0" smtClean="0"/>
              <a:t>adoption</a:t>
            </a:r>
          </a:p>
          <a:p>
            <a:r>
              <a:rPr lang="en-US" dirty="0" smtClean="0"/>
              <a:t>Nevertheless project was marked successful primary due to the change of methodology from plan-driven to </a:t>
            </a:r>
            <a:r>
              <a:rPr lang="en-US" dirty="0" smtClean="0"/>
              <a:t>Scrum</a:t>
            </a:r>
          </a:p>
          <a:p>
            <a:endParaRPr lang="en-US" dirty="0" smtClean="0"/>
          </a:p>
          <a:p>
            <a:r>
              <a:rPr lang="en-US" dirty="0" smtClean="0"/>
              <a:t>As a future work I would like to extend </a:t>
            </a:r>
            <a:r>
              <a:rPr lang="en-US" dirty="0" smtClean="0"/>
              <a:t>practices describe in </a:t>
            </a:r>
            <a:r>
              <a:rPr lang="en-US" smtClean="0"/>
              <a:t>a paper for </a:t>
            </a:r>
            <a:r>
              <a:rPr lang="en-US" dirty="0" smtClean="0"/>
              <a:t>scrum adoption at large-scale projects within </a:t>
            </a:r>
            <a:r>
              <a:rPr lang="en-US" smtClean="0"/>
              <a:t>complex </a:t>
            </a:r>
            <a:r>
              <a:rPr lang="en-US" smtClean="0"/>
              <a:t>environment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</TotalTime>
  <Words>266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Scrum adoption for information system development within complex environments</vt:lpstr>
      <vt:lpstr>Main goal</vt:lpstr>
      <vt:lpstr>Case study introduction</vt:lpstr>
      <vt:lpstr>Comparison of phases by defined metrics</vt:lpstr>
      <vt:lpstr>Conclusion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Kuba</dc:creator>
  <cp:lastModifiedBy>Kuba</cp:lastModifiedBy>
  <cp:revision>7</cp:revision>
  <dcterms:created xsi:type="dcterms:W3CDTF">2013-01-25T13:17:28Z</dcterms:created>
  <dcterms:modified xsi:type="dcterms:W3CDTF">2013-01-25T16:50:54Z</dcterms:modified>
</cp:coreProperties>
</file>